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1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4.png" ContentType="image/png"/>
  <Override PartName="/ppt/media/image20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200" cy="27684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280" cy="16704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4280" cy="1670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0640" cy="63936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200" cy="27684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280" cy="16704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49200" cy="27684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4280" cy="16704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4280" cy="3500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4280" cy="333828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4280" cy="301428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React training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07-12-2018</a:t>
            </a:r>
            <a:br/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DD76FC4-73FD-41FE-9E8B-7EC0A0CDD57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8412480" y="137160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7955280" y="96876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7"/>
          <p:cNvSpPr/>
          <p:nvPr/>
        </p:nvSpPr>
        <p:spPr>
          <a:xfrm>
            <a:off x="795528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8"/>
          <p:cNvSpPr/>
          <p:nvPr/>
        </p:nvSpPr>
        <p:spPr>
          <a:xfrm>
            <a:off x="768096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9"/>
          <p:cNvSpPr/>
          <p:nvPr/>
        </p:nvSpPr>
        <p:spPr>
          <a:xfrm>
            <a:off x="822960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0"/>
          <p:cNvSpPr/>
          <p:nvPr/>
        </p:nvSpPr>
        <p:spPr>
          <a:xfrm>
            <a:off x="813816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1"/>
          <p:cNvSpPr/>
          <p:nvPr/>
        </p:nvSpPr>
        <p:spPr>
          <a:xfrm>
            <a:off x="786384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2"/>
          <p:cNvSpPr/>
          <p:nvPr/>
        </p:nvSpPr>
        <p:spPr>
          <a:xfrm>
            <a:off x="758952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3"/>
          <p:cNvSpPr/>
          <p:nvPr/>
        </p:nvSpPr>
        <p:spPr>
          <a:xfrm>
            <a:off x="7406640" y="155448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4"/>
          <p:cNvSpPr/>
          <p:nvPr/>
        </p:nvSpPr>
        <p:spPr>
          <a:xfrm>
            <a:off x="777240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5"/>
          <p:cNvSpPr/>
          <p:nvPr/>
        </p:nvSpPr>
        <p:spPr>
          <a:xfrm>
            <a:off x="8595360" y="155448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6"/>
          <p:cNvSpPr/>
          <p:nvPr/>
        </p:nvSpPr>
        <p:spPr>
          <a:xfrm>
            <a:off x="804672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7"/>
          <p:cNvSpPr/>
          <p:nvPr/>
        </p:nvSpPr>
        <p:spPr>
          <a:xfrm>
            <a:off x="832104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0"/>
          <p:cNvSpPr/>
          <p:nvPr/>
        </p:nvSpPr>
        <p:spPr>
          <a:xfrm>
            <a:off x="8046720" y="173736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749040" y="2011680"/>
            <a:ext cx="4234680" cy="26280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4668840" y="1796040"/>
            <a:ext cx="3377520" cy="2152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3657600" y="2323800"/>
            <a:ext cx="3758400" cy="5104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4114800" y="3159000"/>
            <a:ext cx="3187080" cy="17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7280" y="2194560"/>
            <a:ext cx="364824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6FB83AD-AC6C-422B-B57F-FEACA1E168D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3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280" cy="350028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33" name="CustomShape 5"/>
          <p:cNvSpPr/>
          <p:nvPr/>
        </p:nvSpPr>
        <p:spPr>
          <a:xfrm>
            <a:off x="1097280" y="1422000"/>
            <a:ext cx="364824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DD10B3F-E65E-491C-B08F-68753184DA5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40080" y="82296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wrap it in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state.user to the user returned by the login function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Make state accessible by passing it &lt;UserContext.Provider value={this.state} /&gt;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Test whether context works by calling this.state.login() from componentDidMount lifecycle method in Frame.js.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C4623F4-CAA8-4228-90FB-D4F3875D6BF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602640" y="50472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6800" cy="10137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6360" cy="8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20000" y="288000"/>
            <a:ext cx="66150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968000" y="5004000"/>
            <a:ext cx="3231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8280000" y="5004000"/>
            <a:ext cx="135000" cy="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F5302A2-30CB-4FAD-B1A5-F6112A38262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40080" y="822960"/>
            <a:ext cx="6615000" cy="38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20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68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ECDF729-21C6-48F6-B806-047B2D99CEF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Input values are kept in state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its own value prop set to the corresponding state member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Each input should have its handleChange prop set to a function which will update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737360" y="2468880"/>
            <a:ext cx="5371200" cy="130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554480" y="2286000"/>
            <a:ext cx="364824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80B19FC-CCBA-426F-BB38-2F332528344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57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280" cy="350028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58" name="CustomShape 5"/>
          <p:cNvSpPr/>
          <p:nvPr/>
        </p:nvSpPr>
        <p:spPr>
          <a:xfrm>
            <a:off x="716760" y="1413000"/>
            <a:ext cx="530028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D5F67F0-32E1-4046-8F18-1FFEBB3871F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640080" y="82296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1D7609C-E0EF-4176-87C9-E38273D0E18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520" y="1463040"/>
            <a:ext cx="2283840" cy="100368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1554480" y="175680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3383280" y="1463040"/>
            <a:ext cx="2283840" cy="100368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7"/>
          <p:cNvSpPr/>
          <p:nvPr/>
        </p:nvSpPr>
        <p:spPr>
          <a:xfrm>
            <a:off x="3931920" y="1737360"/>
            <a:ext cx="109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6309360" y="1463040"/>
            <a:ext cx="2283840" cy="100368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9"/>
          <p:cNvSpPr/>
          <p:nvPr/>
        </p:nvSpPr>
        <p:spPr>
          <a:xfrm>
            <a:off x="7132320" y="175680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6F2ECF4-38D2-4ABB-B8FE-525C88E4E32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457200" y="822960"/>
            <a:ext cx="2283840" cy="100368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"/>
          <p:cNvSpPr/>
          <p:nvPr/>
        </p:nvSpPr>
        <p:spPr>
          <a:xfrm>
            <a:off x="1280160" y="111672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2760" cy="1177920"/>
          </a:xfrm>
          <a:prstGeom prst="rect">
            <a:avLst/>
          </a:prstGeom>
          <a:ln>
            <a:noFill/>
          </a:ln>
        </p:spPr>
      </p:pic>
      <p:sp>
        <p:nvSpPr>
          <p:cNvPr id="281" name="CustomShape 6"/>
          <p:cNvSpPr/>
          <p:nvPr/>
        </p:nvSpPr>
        <p:spPr>
          <a:xfrm>
            <a:off x="2926080" y="173736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7"/>
          <p:cNvSpPr/>
          <p:nvPr/>
        </p:nvSpPr>
        <p:spPr>
          <a:xfrm>
            <a:off x="2743200" y="300888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8"/>
          <p:cNvSpPr/>
          <p:nvPr/>
        </p:nvSpPr>
        <p:spPr>
          <a:xfrm>
            <a:off x="2926440" y="173772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9"/>
          <p:cNvSpPr/>
          <p:nvPr/>
        </p:nvSpPr>
        <p:spPr>
          <a:xfrm>
            <a:off x="3749040" y="154584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0"/>
          <p:cNvSpPr/>
          <p:nvPr/>
        </p:nvSpPr>
        <p:spPr>
          <a:xfrm>
            <a:off x="1280160" y="200304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45EFCCD-6FB8-4354-AEE8-19257CB85D0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5880" cy="378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002C1D3-2023-41C9-BCD0-87E4A0380A7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457200" y="822960"/>
            <a:ext cx="2283840" cy="100368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1280160" y="111672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2760" cy="1177920"/>
          </a:xfrm>
          <a:prstGeom prst="rect">
            <a:avLst/>
          </a:prstGeom>
          <a:ln>
            <a:noFill/>
          </a:ln>
        </p:spPr>
      </p:pic>
      <p:sp>
        <p:nvSpPr>
          <p:cNvPr id="295" name="CustomShape 6"/>
          <p:cNvSpPr/>
          <p:nvPr/>
        </p:nvSpPr>
        <p:spPr>
          <a:xfrm>
            <a:off x="2926080" y="173736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"/>
          <p:cNvSpPr/>
          <p:nvPr/>
        </p:nvSpPr>
        <p:spPr>
          <a:xfrm>
            <a:off x="2743200" y="300888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8"/>
          <p:cNvSpPr/>
          <p:nvPr/>
        </p:nvSpPr>
        <p:spPr>
          <a:xfrm>
            <a:off x="2926440" y="173772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9"/>
          <p:cNvSpPr/>
          <p:nvPr/>
        </p:nvSpPr>
        <p:spPr>
          <a:xfrm>
            <a:off x="3749040" y="154584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0"/>
          <p:cNvSpPr/>
          <p:nvPr/>
        </p:nvSpPr>
        <p:spPr>
          <a:xfrm>
            <a:off x="1280160" y="200304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2240" cy="1785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5120" cy="2736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3840" cy="2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43A6335-1A65-42AA-B3DE-8591260A182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457200" y="822960"/>
            <a:ext cx="2283840" cy="100368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1280160" y="111672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2760" cy="117792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3017520" y="14544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3291840" y="9144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"/>
          <p:cNvSpPr/>
          <p:nvPr/>
        </p:nvSpPr>
        <p:spPr>
          <a:xfrm>
            <a:off x="3931920" y="5400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"/>
          <p:cNvSpPr/>
          <p:nvPr/>
        </p:nvSpPr>
        <p:spPr>
          <a:xfrm>
            <a:off x="4480560" y="82296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0"/>
          <p:cNvSpPr/>
          <p:nvPr/>
        </p:nvSpPr>
        <p:spPr>
          <a:xfrm>
            <a:off x="5943600" y="548640"/>
            <a:ext cx="2283840" cy="100368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1"/>
          <p:cNvSpPr/>
          <p:nvPr/>
        </p:nvSpPr>
        <p:spPr>
          <a:xfrm>
            <a:off x="6492240" y="822960"/>
            <a:ext cx="109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7840" cy="8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D7783AB-8251-46F0-BD8C-93D46BF98AB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457200" y="822960"/>
            <a:ext cx="2283840" cy="100368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"/>
          <p:cNvSpPr/>
          <p:nvPr/>
        </p:nvSpPr>
        <p:spPr>
          <a:xfrm>
            <a:off x="1280160" y="111672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2760" cy="117792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2760" cy="1177920"/>
          </a:xfrm>
          <a:prstGeom prst="rect">
            <a:avLst/>
          </a:prstGeom>
          <a:ln>
            <a:noFill/>
          </a:ln>
        </p:spPr>
      </p:pic>
      <p:sp>
        <p:nvSpPr>
          <p:cNvPr id="330" name="CustomShape 6"/>
          <p:cNvSpPr/>
          <p:nvPr/>
        </p:nvSpPr>
        <p:spPr>
          <a:xfrm>
            <a:off x="3017520" y="14544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"/>
          <p:cNvSpPr/>
          <p:nvPr/>
        </p:nvSpPr>
        <p:spPr>
          <a:xfrm>
            <a:off x="3291840" y="9144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8"/>
          <p:cNvSpPr/>
          <p:nvPr/>
        </p:nvSpPr>
        <p:spPr>
          <a:xfrm>
            <a:off x="3931920" y="54000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9"/>
          <p:cNvSpPr/>
          <p:nvPr/>
        </p:nvSpPr>
        <p:spPr>
          <a:xfrm>
            <a:off x="4480560" y="822960"/>
            <a:ext cx="89280" cy="9792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"/>
          <p:cNvSpPr/>
          <p:nvPr/>
        </p:nvSpPr>
        <p:spPr>
          <a:xfrm>
            <a:off x="5943600" y="548640"/>
            <a:ext cx="2283840" cy="100368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1"/>
          <p:cNvSpPr/>
          <p:nvPr/>
        </p:nvSpPr>
        <p:spPr>
          <a:xfrm>
            <a:off x="6492240" y="822960"/>
            <a:ext cx="109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1320" cy="239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F88339A-F9AD-4E2C-AA27-E4F0E38B61E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1459800" y="640080"/>
            <a:ext cx="2283840" cy="100368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>
            <a:off x="2008440" y="914400"/>
            <a:ext cx="109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1320" cy="2397960"/>
          </a:xfrm>
          <a:prstGeom prst="rect">
            <a:avLst/>
          </a:prstGeom>
          <a:ln>
            <a:noFill/>
          </a:ln>
        </p:spPr>
      </p:pic>
      <p:sp>
        <p:nvSpPr>
          <p:cNvPr id="349" name="CustomShape 6"/>
          <p:cNvSpPr/>
          <p:nvPr/>
        </p:nvSpPr>
        <p:spPr>
          <a:xfrm>
            <a:off x="6035040" y="548640"/>
            <a:ext cx="2283840" cy="100368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7"/>
          <p:cNvSpPr/>
          <p:nvPr/>
        </p:nvSpPr>
        <p:spPr>
          <a:xfrm>
            <a:off x="6858000" y="84240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0720" cy="13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A813433-52AF-44EB-B0D4-3D2EFA1EA61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1459800" y="640080"/>
            <a:ext cx="2283840" cy="100368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5"/>
          <p:cNvSpPr/>
          <p:nvPr/>
        </p:nvSpPr>
        <p:spPr>
          <a:xfrm>
            <a:off x="2008440" y="914400"/>
            <a:ext cx="109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1320" cy="2397960"/>
          </a:xfrm>
          <a:prstGeom prst="rect">
            <a:avLst/>
          </a:prstGeom>
          <a:ln>
            <a:noFill/>
          </a:ln>
        </p:spPr>
      </p:pic>
      <p:sp>
        <p:nvSpPr>
          <p:cNvPr id="361" name="CustomShape 6"/>
          <p:cNvSpPr/>
          <p:nvPr/>
        </p:nvSpPr>
        <p:spPr>
          <a:xfrm>
            <a:off x="6035040" y="548640"/>
            <a:ext cx="2283840" cy="100368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7"/>
          <p:cNvSpPr/>
          <p:nvPr/>
        </p:nvSpPr>
        <p:spPr>
          <a:xfrm>
            <a:off x="6858000" y="84240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0720" cy="13690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6760" cy="60696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4560" cy="114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3D960A3-7C26-4609-AA2F-659D6442B84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91440" y="822960"/>
            <a:ext cx="2283840" cy="100368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"/>
          <p:cNvSpPr/>
          <p:nvPr/>
        </p:nvSpPr>
        <p:spPr>
          <a:xfrm>
            <a:off x="914400" y="1116720"/>
            <a:ext cx="820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4560" cy="1149840"/>
          </a:xfrm>
          <a:prstGeom prst="rect">
            <a:avLst/>
          </a:prstGeom>
          <a:ln>
            <a:noFill/>
          </a:ln>
        </p:spPr>
      </p:pic>
      <p:sp>
        <p:nvSpPr>
          <p:cNvPr id="372" name="CustomShape 6"/>
          <p:cNvSpPr/>
          <p:nvPr/>
        </p:nvSpPr>
        <p:spPr>
          <a:xfrm>
            <a:off x="5577840" y="640080"/>
            <a:ext cx="2283840" cy="100368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6035040" y="952200"/>
            <a:ext cx="15523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0040" cy="283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1554480" y="2286000"/>
            <a:ext cx="364824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EAB4D63-6D58-4D8A-AC91-C777AEEDE4E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79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4280" cy="350028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80" name="CustomShape 5"/>
          <p:cNvSpPr/>
          <p:nvPr/>
        </p:nvSpPr>
        <p:spPr>
          <a:xfrm>
            <a:off x="1113840" y="1413000"/>
            <a:ext cx="482832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3E8F360-7708-4C1F-8DC4-77A809B2768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40080" y="7808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63C44C6-8D1B-432B-A01E-3151A901DAB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640080" y="7808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Store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DFAF975-DB6D-4D4D-BE71-7DAA3C45950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40080" y="7808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configureStore.js file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following code: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914400" y="1828800"/>
            <a:ext cx="6381000" cy="20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Tips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DCB8EDD-2122-4C64-9DFA-5B606D03E52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VS Code: editor made for javascript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Eslint: javascript linter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Prettier: formatter (add formatOnSave: true to settings.json)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Typescript: typed javascript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E7F98A7-E8D2-46C4-BBF6-1EAA4BB6BDF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640080" y="7808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Accommodations component, wrap your export of Accommodations in the connect function imported from ‘react-redux’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mapStateToProps function, which will map your global store state to your component props. It takes Accommodations as a parameter and returns it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mapDispatchToProps object. It has the key getAllAccommodations and the value getAllAccommodations, which you should import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Pass the two maps to your your connect as parameters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Remove the fetch from your componentDidMount()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`console.log()` your component props and use your newly available props to get and show the accommodations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9A075CC-52EA-475B-97AE-B3C9E0E715E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602640" y="73008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7D1332E-EBEC-4168-A76D-2CB8EC1D038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876240" y="548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691A193-EA04-44A2-933E-56DA3EA4415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27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27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27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building?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3765B45-D358-40DC-BC55-3C11A872C97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876240" y="548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48DE30D-D45B-47DE-B9D7-356AE39AFE07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876240" y="548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koa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run:</a:t>
            </a:r>
            <a:endParaRPr b="0" lang="en-US" sz="1500" spc="-1" strike="noStrike">
              <a:latin typeface="Arial"/>
            </a:endParaRPr>
          </a:p>
          <a:p>
            <a:pPr lvl="1" marL="432000" indent="-2091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`yarn` / `npm install`</a:t>
            </a:r>
            <a:endParaRPr b="0" lang="en-US" sz="1500" spc="-1" strike="noStrike">
              <a:latin typeface="Arial"/>
            </a:endParaRPr>
          </a:p>
          <a:p>
            <a:pPr lvl="1" marL="432000" indent="-2091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 / `npm run stop-db`</a:t>
            </a:r>
            <a:endParaRPr b="0" lang="en-US" sz="1500" spc="-1" strike="noStrike">
              <a:latin typeface="Arial"/>
            </a:endParaRPr>
          </a:p>
          <a:p>
            <a:pPr lvl="1" marL="432000" indent="-2091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 / `npm run start-db`</a:t>
            </a:r>
            <a:endParaRPr b="0" lang="en-US" sz="1500" spc="-1" strike="noStrike">
              <a:latin typeface="Arial"/>
            </a:endParaRPr>
          </a:p>
          <a:p>
            <a:pPr lvl="1" marL="432000" indent="-2091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 / `npm start`</a:t>
            </a:r>
            <a:endParaRPr b="0" lang="en-US" sz="1500" spc="-1" strike="noStrike">
              <a:latin typeface="Arial"/>
            </a:endParaRPr>
          </a:p>
          <a:p>
            <a:pPr lvl="1" marL="432000" indent="-2091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 / `npm run seed-db`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sig3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exercise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, run `yarn` or `npm install` and `yarn start / npm start`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1C7CFC9-F080-4266-8CCB-EE840D5A2E8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602640" y="73008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Are applied through autocomplete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EAB0CE5-872E-4078-B21C-D4D0CC39034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876240" y="51264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Navigate to file &gt; Preferences &gt; User Snippets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Select New Snippets file for exercise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template resulting in the code below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`$1` for the component name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Docs: 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292480" y="2194560"/>
            <a:ext cx="419940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20000" y="288000"/>
            <a:ext cx="6614280" cy="49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968000" y="5004000"/>
            <a:ext cx="3230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8280000" y="5004000"/>
            <a:ext cx="134280" cy="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1A6936B-D4D1-4C8C-A7BA-EA33E907511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602640" y="504720"/>
            <a:ext cx="6614280" cy="387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Provides a way to pass data through component tree</a:t>
            </a: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Prevents you from ‘prop-drilling’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61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When: sharing ‘global’ data</a:t>
            </a:r>
            <a:endParaRPr b="0" lang="en-US" sz="1500" spc="-1" strike="noStrike">
              <a:latin typeface="Arial"/>
            </a:endParaRPr>
          </a:p>
          <a:p>
            <a:pPr lvl="1" marL="432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Like: current authenticated user, theme, preferred language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8412480" y="137160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7955280" y="96876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795528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768096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9"/>
          <p:cNvSpPr/>
          <p:nvPr/>
        </p:nvSpPr>
        <p:spPr>
          <a:xfrm>
            <a:off x="8229600" y="115164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0"/>
          <p:cNvSpPr/>
          <p:nvPr/>
        </p:nvSpPr>
        <p:spPr>
          <a:xfrm>
            <a:off x="813816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1"/>
          <p:cNvSpPr/>
          <p:nvPr/>
        </p:nvSpPr>
        <p:spPr>
          <a:xfrm>
            <a:off x="786384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7589520" y="137160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7406640" y="155448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777240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5"/>
          <p:cNvSpPr/>
          <p:nvPr/>
        </p:nvSpPr>
        <p:spPr>
          <a:xfrm>
            <a:off x="8595360" y="155448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6"/>
          <p:cNvSpPr/>
          <p:nvPr/>
        </p:nvSpPr>
        <p:spPr>
          <a:xfrm>
            <a:off x="804672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7"/>
          <p:cNvSpPr/>
          <p:nvPr/>
        </p:nvSpPr>
        <p:spPr>
          <a:xfrm>
            <a:off x="8321040" y="1554480"/>
            <a:ext cx="179280" cy="12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0"/>
          <p:cNvSpPr/>
          <p:nvPr/>
        </p:nvSpPr>
        <p:spPr>
          <a:xfrm>
            <a:off x="8046720" y="1737360"/>
            <a:ext cx="179280" cy="124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810</TotalTime>
  <Application>LibreOffice/6.0.6.2$Linux_X86_64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2018-12-07T09:01:39Z</dcterms:modified>
  <cp:revision>215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